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0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2023 – 2024</a:t>
            </a:r>
          </a:p>
          <a:p>
            <a:pPr algn="ctr"/>
            <a:r>
              <a:rPr lang="fr-FR" sz="4800" dirty="0"/>
              <a:t>Manche 4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4030" y="2045544"/>
            <a:ext cx="9383940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Rayan possède 13 petites voitures. Sami a 5 voitures de moins que Rayan. Combien Sami a-t-il de voitures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31413" y="2507209"/>
            <a:ext cx="9729173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 err="1"/>
              <a:t>Lilou</a:t>
            </a:r>
            <a:r>
              <a:rPr lang="fr-FR" sz="4000" dirty="0"/>
              <a:t> a 22 ans et Lisa a 8 ans de plus que </a:t>
            </a:r>
            <a:r>
              <a:rPr lang="fr-FR" sz="4000" dirty="0" err="1"/>
              <a:t>Lilou</a:t>
            </a:r>
            <a:r>
              <a:rPr lang="fr-FR" sz="4000" dirty="0"/>
              <a:t>. Quel est l’âge de Lisa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190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72575" y="2045544"/>
            <a:ext cx="9646849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Tom a attrapé 45 insectes. Emma a attrapé 20 insectes de moins que Tom. Combien Emma a-t-elle attrapé d’insectes ?</a:t>
            </a:r>
            <a:endParaRPr lang="fr-FR" sz="96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11944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7262" y="2045544"/>
            <a:ext cx="9377476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2 élèves se partagent 16 billes. Ils reçoivent chacun le même nombre de billes. Combien de billes aura chaque élève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56551" y="1583879"/>
            <a:ext cx="907889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10 élèves doivent se partager 30 cahiers. Tous les élèves reçoivent le même nombre de cahiers. Combien chaque élève reçoit-il de cahiers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50091" y="1122214"/>
            <a:ext cx="9691818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Les élèves ont attrapé 10 insectes pour les observer. Ils veulent les répartir dans 5 pots. Chaque pot doit contenir le même nombre d’insectes. Combien y aura-t-il d’insectes dans chaque pot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193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9</cp:revision>
  <dcterms:created xsi:type="dcterms:W3CDTF">2023-11-24T11:21:07Z</dcterms:created>
  <dcterms:modified xsi:type="dcterms:W3CDTF">2024-05-17T07:58:24Z</dcterms:modified>
</cp:coreProperties>
</file>